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63" r:id="rId3"/>
  </p:sldIdLst>
  <p:sldSz cx="36004500" cy="43205400"/>
  <p:notesSz cx="6887845" cy="10020300"/>
  <p:custDataLst>
    <p:tags r:id="rId8"/>
  </p:custDataLst>
  <p:defaultTextStyle>
    <a:defPPr>
      <a:defRPr lang="zh-CN"/>
    </a:defPPr>
    <a:lvl1pPr marL="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1pPr>
    <a:lvl2pPr marL="226314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2pPr>
    <a:lvl3pPr marL="452628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3pPr>
    <a:lvl4pPr marL="678942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4pPr>
    <a:lvl5pPr marL="905256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5pPr>
    <a:lvl6pPr marL="1131570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6pPr>
    <a:lvl7pPr marL="1357884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7pPr>
    <a:lvl8pPr marL="1584198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8pPr>
    <a:lvl9pPr marL="1810512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1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1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48" autoAdjust="0"/>
  </p:normalViewPr>
  <p:slideViewPr>
    <p:cSldViewPr showGuides="1">
      <p:cViewPr>
        <p:scale>
          <a:sx n="23" d="100"/>
          <a:sy n="23" d="100"/>
        </p:scale>
        <p:origin x="984" y="18"/>
      </p:cViewPr>
      <p:guideLst>
        <p:guide orient="horz" pos="1360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C96F45F-B919-4F99-8845-7C342A479E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54BF6AB-6DC3-4628-B290-7A2DA8C7B6F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00338" y="13421680"/>
            <a:ext cx="30603825" cy="92611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00675" y="24483060"/>
            <a:ext cx="25203150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63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26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89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052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15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57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84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105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44107" y="27763473"/>
            <a:ext cx="30603825" cy="8581073"/>
          </a:xfrm>
        </p:spPr>
        <p:txBody>
          <a:bodyPr anchor="t"/>
          <a:lstStyle>
            <a:lvl1pPr algn="l">
              <a:defRPr sz="198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44107" y="18312295"/>
            <a:ext cx="30603825" cy="9451178"/>
          </a:xfrm>
        </p:spPr>
        <p:txBody>
          <a:bodyPr anchor="b"/>
          <a:lstStyle>
            <a:lvl1pPr marL="0" indent="0">
              <a:buNone/>
              <a:defRPr sz="9900">
                <a:solidFill>
                  <a:schemeClr val="tx1">
                    <a:tint val="75000"/>
                  </a:schemeClr>
                </a:solidFill>
              </a:defRPr>
            </a:lvl1pPr>
            <a:lvl2pPr marL="2263140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2pPr>
            <a:lvl3pPr marL="4526280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3pPr>
            <a:lvl4pPr marL="678942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4pPr>
            <a:lvl5pPr marL="905256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5pPr>
            <a:lvl6pPr marL="1131570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6pPr>
            <a:lvl7pPr marL="1357884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7pPr>
            <a:lvl8pPr marL="1584198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8pPr>
            <a:lvl9pPr marL="1810512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00225" y="10081263"/>
            <a:ext cx="15901988" cy="28513567"/>
          </a:xfrm>
        </p:spPr>
        <p:txBody>
          <a:bodyPr/>
          <a:lstStyle>
            <a:lvl1pPr>
              <a:defRPr sz="13900"/>
            </a:lvl1pPr>
            <a:lvl2pPr>
              <a:defRPr sz="11900"/>
            </a:lvl2pPr>
            <a:lvl3pPr>
              <a:defRPr sz="99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302287" y="10081263"/>
            <a:ext cx="15901988" cy="28513567"/>
          </a:xfrm>
        </p:spPr>
        <p:txBody>
          <a:bodyPr/>
          <a:lstStyle>
            <a:lvl1pPr>
              <a:defRPr sz="13900"/>
            </a:lvl1pPr>
            <a:lvl2pPr>
              <a:defRPr sz="11900"/>
            </a:lvl2pPr>
            <a:lvl3pPr>
              <a:defRPr sz="99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00225" y="9671212"/>
            <a:ext cx="15908240" cy="4030501"/>
          </a:xfrm>
        </p:spPr>
        <p:txBody>
          <a:bodyPr anchor="b"/>
          <a:lstStyle>
            <a:lvl1pPr marL="0" indent="0">
              <a:buNone/>
              <a:defRPr sz="11900" b="1"/>
            </a:lvl1pPr>
            <a:lvl2pPr marL="2263140" indent="0">
              <a:buNone/>
              <a:defRPr sz="9900" b="1"/>
            </a:lvl2pPr>
            <a:lvl3pPr marL="4526280" indent="0">
              <a:buNone/>
              <a:defRPr sz="8900" b="1"/>
            </a:lvl3pPr>
            <a:lvl4pPr marL="6789420" indent="0">
              <a:buNone/>
              <a:defRPr sz="7900" b="1"/>
            </a:lvl4pPr>
            <a:lvl5pPr marL="9052560" indent="0">
              <a:buNone/>
              <a:defRPr sz="7900" b="1"/>
            </a:lvl5pPr>
            <a:lvl6pPr marL="11315700" indent="0">
              <a:buNone/>
              <a:defRPr sz="7900" b="1"/>
            </a:lvl6pPr>
            <a:lvl7pPr marL="13578840" indent="0">
              <a:buNone/>
              <a:defRPr sz="7900" b="1"/>
            </a:lvl7pPr>
            <a:lvl8pPr marL="15841980" indent="0">
              <a:buNone/>
              <a:defRPr sz="7900" b="1"/>
            </a:lvl8pPr>
            <a:lvl9pPr marL="18105120" indent="0">
              <a:buNone/>
              <a:defRPr sz="7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00225" y="13701713"/>
            <a:ext cx="15908240" cy="24893114"/>
          </a:xfrm>
        </p:spPr>
        <p:txBody>
          <a:bodyPr/>
          <a:lstStyle>
            <a:lvl1pPr>
              <a:defRPr sz="11900"/>
            </a:lvl1pPr>
            <a:lvl2pPr>
              <a:defRPr sz="99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289788" y="9671212"/>
            <a:ext cx="15914489" cy="4030501"/>
          </a:xfrm>
        </p:spPr>
        <p:txBody>
          <a:bodyPr anchor="b"/>
          <a:lstStyle>
            <a:lvl1pPr marL="0" indent="0">
              <a:buNone/>
              <a:defRPr sz="11900" b="1"/>
            </a:lvl1pPr>
            <a:lvl2pPr marL="2263140" indent="0">
              <a:buNone/>
              <a:defRPr sz="9900" b="1"/>
            </a:lvl2pPr>
            <a:lvl3pPr marL="4526280" indent="0">
              <a:buNone/>
              <a:defRPr sz="8900" b="1"/>
            </a:lvl3pPr>
            <a:lvl4pPr marL="6789420" indent="0">
              <a:buNone/>
              <a:defRPr sz="7900" b="1"/>
            </a:lvl4pPr>
            <a:lvl5pPr marL="9052560" indent="0">
              <a:buNone/>
              <a:defRPr sz="7900" b="1"/>
            </a:lvl5pPr>
            <a:lvl6pPr marL="11315700" indent="0">
              <a:buNone/>
              <a:defRPr sz="7900" b="1"/>
            </a:lvl6pPr>
            <a:lvl7pPr marL="13578840" indent="0">
              <a:buNone/>
              <a:defRPr sz="7900" b="1"/>
            </a:lvl7pPr>
            <a:lvl8pPr marL="15841980" indent="0">
              <a:buNone/>
              <a:defRPr sz="7900" b="1"/>
            </a:lvl8pPr>
            <a:lvl9pPr marL="18105120" indent="0">
              <a:buNone/>
              <a:defRPr sz="7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8289788" y="13701713"/>
            <a:ext cx="15914489" cy="24893114"/>
          </a:xfrm>
        </p:spPr>
        <p:txBody>
          <a:bodyPr/>
          <a:lstStyle>
            <a:lvl1pPr>
              <a:defRPr sz="11900"/>
            </a:lvl1pPr>
            <a:lvl2pPr>
              <a:defRPr sz="99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227" y="1720215"/>
            <a:ext cx="11845232" cy="7320915"/>
          </a:xfrm>
        </p:spPr>
        <p:txBody>
          <a:bodyPr anchor="b"/>
          <a:lstStyle>
            <a:lvl1pPr algn="l">
              <a:defRPr sz="99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076759" y="1720218"/>
            <a:ext cx="20127516" cy="36874612"/>
          </a:xfrm>
        </p:spPr>
        <p:txBody>
          <a:bodyPr/>
          <a:lstStyle>
            <a:lvl1pPr>
              <a:defRPr sz="15800"/>
            </a:lvl1pPr>
            <a:lvl2pPr>
              <a:defRPr sz="13900"/>
            </a:lvl2pPr>
            <a:lvl3pPr>
              <a:defRPr sz="11900"/>
            </a:lvl3pPr>
            <a:lvl4pPr>
              <a:defRPr sz="9900"/>
            </a:lvl4pPr>
            <a:lvl5pPr>
              <a:defRPr sz="9900"/>
            </a:lvl5pPr>
            <a:lvl6pPr>
              <a:defRPr sz="9900"/>
            </a:lvl6pPr>
            <a:lvl7pPr>
              <a:defRPr sz="9900"/>
            </a:lvl7pPr>
            <a:lvl8pPr>
              <a:defRPr sz="9900"/>
            </a:lvl8pPr>
            <a:lvl9pPr>
              <a:defRPr sz="9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00227" y="9041133"/>
            <a:ext cx="11845232" cy="29553697"/>
          </a:xfrm>
        </p:spPr>
        <p:txBody>
          <a:bodyPr/>
          <a:lstStyle>
            <a:lvl1pPr marL="0" indent="0">
              <a:buNone/>
              <a:defRPr sz="6900"/>
            </a:lvl1pPr>
            <a:lvl2pPr marL="2263140" indent="0">
              <a:buNone/>
              <a:defRPr sz="5900"/>
            </a:lvl2pPr>
            <a:lvl3pPr marL="4526280" indent="0">
              <a:buNone/>
              <a:defRPr sz="5000"/>
            </a:lvl3pPr>
            <a:lvl4pPr marL="6789420" indent="0">
              <a:buNone/>
              <a:defRPr sz="4500"/>
            </a:lvl4pPr>
            <a:lvl5pPr marL="9052560" indent="0">
              <a:buNone/>
              <a:defRPr sz="4500"/>
            </a:lvl5pPr>
            <a:lvl6pPr marL="11315700" indent="0">
              <a:buNone/>
              <a:defRPr sz="4500"/>
            </a:lvl6pPr>
            <a:lvl7pPr marL="13578840" indent="0">
              <a:buNone/>
              <a:defRPr sz="4500"/>
            </a:lvl7pPr>
            <a:lvl8pPr marL="15841980" indent="0">
              <a:buNone/>
              <a:defRPr sz="4500"/>
            </a:lvl8pPr>
            <a:lvl9pPr marL="18105120" indent="0">
              <a:buNone/>
              <a:defRPr sz="4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57134" y="30243780"/>
            <a:ext cx="21602700" cy="3570449"/>
          </a:xfrm>
        </p:spPr>
        <p:txBody>
          <a:bodyPr anchor="b"/>
          <a:lstStyle>
            <a:lvl1pPr algn="l">
              <a:defRPr sz="99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57134" y="3860483"/>
            <a:ext cx="21602700" cy="25923240"/>
          </a:xfrm>
        </p:spPr>
        <p:txBody>
          <a:bodyPr/>
          <a:lstStyle>
            <a:lvl1pPr marL="0" indent="0">
              <a:buNone/>
              <a:defRPr sz="15800"/>
            </a:lvl1pPr>
            <a:lvl2pPr marL="2263140" indent="0">
              <a:buNone/>
              <a:defRPr sz="13900"/>
            </a:lvl2pPr>
            <a:lvl3pPr marL="4526280" indent="0">
              <a:buNone/>
              <a:defRPr sz="11900"/>
            </a:lvl3pPr>
            <a:lvl4pPr marL="6789420" indent="0">
              <a:buNone/>
              <a:defRPr sz="9900"/>
            </a:lvl4pPr>
            <a:lvl5pPr marL="9052560" indent="0">
              <a:buNone/>
              <a:defRPr sz="9900"/>
            </a:lvl5pPr>
            <a:lvl6pPr marL="11315700" indent="0">
              <a:buNone/>
              <a:defRPr sz="9900"/>
            </a:lvl6pPr>
            <a:lvl7pPr marL="13578840" indent="0">
              <a:buNone/>
              <a:defRPr sz="9900"/>
            </a:lvl7pPr>
            <a:lvl8pPr marL="15841980" indent="0">
              <a:buNone/>
              <a:defRPr sz="9900"/>
            </a:lvl8pPr>
            <a:lvl9pPr marL="18105120" indent="0">
              <a:buNone/>
              <a:defRPr sz="99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57134" y="33814229"/>
            <a:ext cx="21602700" cy="5070631"/>
          </a:xfrm>
        </p:spPr>
        <p:txBody>
          <a:bodyPr/>
          <a:lstStyle>
            <a:lvl1pPr marL="0" indent="0">
              <a:buNone/>
              <a:defRPr sz="6900"/>
            </a:lvl1pPr>
            <a:lvl2pPr marL="2263140" indent="0">
              <a:buNone/>
              <a:defRPr sz="5900"/>
            </a:lvl2pPr>
            <a:lvl3pPr marL="4526280" indent="0">
              <a:buNone/>
              <a:defRPr sz="5000"/>
            </a:lvl3pPr>
            <a:lvl4pPr marL="6789420" indent="0">
              <a:buNone/>
              <a:defRPr sz="4500"/>
            </a:lvl4pPr>
            <a:lvl5pPr marL="9052560" indent="0">
              <a:buNone/>
              <a:defRPr sz="4500"/>
            </a:lvl5pPr>
            <a:lvl6pPr marL="11315700" indent="0">
              <a:buNone/>
              <a:defRPr sz="4500"/>
            </a:lvl6pPr>
            <a:lvl7pPr marL="13578840" indent="0">
              <a:buNone/>
              <a:defRPr sz="4500"/>
            </a:lvl7pPr>
            <a:lvl8pPr marL="15841980" indent="0">
              <a:buNone/>
              <a:defRPr sz="4500"/>
            </a:lvl8pPr>
            <a:lvl9pPr marL="18105120" indent="0">
              <a:buNone/>
              <a:defRPr sz="4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103262" y="1730222"/>
            <a:ext cx="8101013" cy="3686460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00225" y="1730222"/>
            <a:ext cx="23702963" cy="3686460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800225" y="1730219"/>
            <a:ext cx="32404050" cy="7200900"/>
          </a:xfrm>
          <a:prstGeom prst="rect">
            <a:avLst/>
          </a:prstGeom>
        </p:spPr>
        <p:txBody>
          <a:bodyPr vert="horz" lIns="452628" tIns="226314" rIns="452628" bIns="2263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00225" y="10081263"/>
            <a:ext cx="32404050" cy="28513567"/>
          </a:xfrm>
          <a:prstGeom prst="rect">
            <a:avLst/>
          </a:prstGeom>
        </p:spPr>
        <p:txBody>
          <a:bodyPr vert="horz" lIns="452628" tIns="226314" rIns="452628" bIns="2263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800225" y="40045008"/>
            <a:ext cx="8401050" cy="2300288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l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C8DF-53A0-45BD-AF3E-1613540FBC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301538" y="40045008"/>
            <a:ext cx="11401425" cy="2300288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ct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5803225" y="40045008"/>
            <a:ext cx="8401050" cy="2300288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8729-ED7A-494B-87DD-7B726F68B6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26280" rtl="0" eaLnBrk="1" latinLnBrk="0" hangingPunct="1">
        <a:spcBef>
          <a:spcPct val="0"/>
        </a:spcBef>
        <a:buNone/>
        <a:defRPr sz="2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97355" indent="-1697355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00" kern="1200">
          <a:solidFill>
            <a:schemeClr val="tx1"/>
          </a:solidFill>
          <a:latin typeface="+mn-lt"/>
          <a:ea typeface="+mn-ea"/>
          <a:cs typeface="+mn-cs"/>
        </a:defRPr>
      </a:lvl1pPr>
      <a:lvl2pPr marL="3677920" indent="-1414780" algn="l" defTabSz="4526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900" kern="1200">
          <a:solidFill>
            <a:schemeClr val="tx1"/>
          </a:solidFill>
          <a:latin typeface="+mn-lt"/>
          <a:ea typeface="+mn-ea"/>
          <a:cs typeface="+mn-cs"/>
        </a:defRPr>
      </a:lvl2pPr>
      <a:lvl3pPr marL="565785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900" kern="1200">
          <a:solidFill>
            <a:schemeClr val="tx1"/>
          </a:solidFill>
          <a:latin typeface="+mn-lt"/>
          <a:ea typeface="+mn-ea"/>
          <a:cs typeface="+mn-cs"/>
        </a:defRPr>
      </a:lvl3pPr>
      <a:lvl4pPr marL="792099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9900" kern="1200">
          <a:solidFill>
            <a:schemeClr val="tx1"/>
          </a:solidFill>
          <a:latin typeface="+mn-lt"/>
          <a:ea typeface="+mn-ea"/>
          <a:cs typeface="+mn-cs"/>
        </a:defRPr>
      </a:lvl4pPr>
      <a:lvl5pPr marL="1018413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»"/>
        <a:defRPr sz="9900" kern="1200">
          <a:solidFill>
            <a:schemeClr val="tx1"/>
          </a:solidFill>
          <a:latin typeface="+mn-lt"/>
          <a:ea typeface="+mn-ea"/>
          <a:cs typeface="+mn-cs"/>
        </a:defRPr>
      </a:lvl5pPr>
      <a:lvl6pPr marL="1244727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041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7pPr>
      <a:lvl8pPr marL="1697355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8pPr>
      <a:lvl9pPr marL="19236690" indent="-1131570" algn="l" defTabSz="4526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26314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2pPr>
      <a:lvl3pPr marL="452628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3pPr>
      <a:lvl4pPr marL="678942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884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84198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810512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-71758" y="41476908"/>
            <a:ext cx="36004500" cy="0"/>
          </a:xfrm>
          <a:prstGeom prst="line">
            <a:avLst/>
          </a:prstGeom>
          <a:ln>
            <a:solidFill>
              <a:srgbClr val="5C10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G:\印刷品\2018-INRS会议\中国研究型医院学会分会会徽.ti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699" y="1381719"/>
            <a:ext cx="3252207" cy="308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481970" y="1654666"/>
            <a:ext cx="18650072" cy="26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5000" dirty="0">
                <a:solidFill>
                  <a:srgbClr val="5C101D"/>
                </a:solidFill>
              </a:rPr>
              <a:t>Joint Symposium of</a:t>
            </a:r>
            <a:endParaRPr lang="en-US" altLang="zh-CN" sz="5000" dirty="0">
              <a:solidFill>
                <a:srgbClr val="5C101D"/>
              </a:solidFill>
            </a:endParaRPr>
          </a:p>
          <a:p>
            <a:pPr>
              <a:lnSpc>
                <a:spcPts val="5000"/>
              </a:lnSpc>
            </a:pPr>
            <a:r>
              <a:rPr lang="en-US" altLang="zh-CN" sz="5000" dirty="0">
                <a:solidFill>
                  <a:srgbClr val="5C101D"/>
                </a:solidFill>
              </a:rPr>
              <a:t>2023 International Neural Regeneration Symposium</a:t>
            </a:r>
            <a:endParaRPr lang="en-US" altLang="zh-CN" sz="5000" dirty="0">
              <a:solidFill>
                <a:srgbClr val="5C101D"/>
              </a:solidFill>
            </a:endParaRPr>
          </a:p>
          <a:p>
            <a:pPr>
              <a:lnSpc>
                <a:spcPts val="5000"/>
              </a:lnSpc>
            </a:pPr>
            <a:r>
              <a:rPr lang="en-US" altLang="zh-CN" sz="5000" dirty="0">
                <a:solidFill>
                  <a:srgbClr val="5C101D"/>
                </a:solidFill>
              </a:rPr>
              <a:t>14</a:t>
            </a:r>
            <a:r>
              <a:rPr lang="en-US" altLang="zh-CN" sz="5000" baseline="30000" dirty="0">
                <a:solidFill>
                  <a:srgbClr val="5C101D"/>
                </a:solidFill>
              </a:rPr>
              <a:t>th</a:t>
            </a:r>
            <a:r>
              <a:rPr lang="en-US" altLang="zh-CN" sz="5000" dirty="0">
                <a:solidFill>
                  <a:srgbClr val="5C101D"/>
                </a:solidFill>
              </a:rPr>
              <a:t> Asia Pacific Symposium on Neural Regeneration</a:t>
            </a:r>
            <a:endParaRPr lang="en-US" altLang="zh-CN" sz="5000" dirty="0">
              <a:solidFill>
                <a:srgbClr val="5C101D"/>
              </a:solidFill>
            </a:endParaRPr>
          </a:p>
          <a:p>
            <a:pPr>
              <a:lnSpc>
                <a:spcPts val="5000"/>
              </a:lnSpc>
            </a:pPr>
            <a:r>
              <a:rPr lang="en-US" altLang="zh-CN" sz="5000" dirty="0">
                <a:solidFill>
                  <a:srgbClr val="5C101D"/>
                </a:solidFill>
              </a:rPr>
              <a:t>3</a:t>
            </a:r>
            <a:r>
              <a:rPr lang="en-US" altLang="zh-CN" sz="5000" baseline="30000" dirty="0">
                <a:solidFill>
                  <a:srgbClr val="5C101D"/>
                </a:solidFill>
              </a:rPr>
              <a:t>rd</a:t>
            </a:r>
            <a:r>
              <a:rPr lang="en-US" altLang="zh-CN" sz="5000" dirty="0">
                <a:solidFill>
                  <a:srgbClr val="5C101D"/>
                </a:solidFill>
              </a:rPr>
              <a:t> Annual Meeting of Neural Regeneration and Repair Committee</a:t>
            </a:r>
            <a:endParaRPr lang="zh-CN" altLang="en-US" sz="5000" dirty="0">
              <a:solidFill>
                <a:srgbClr val="5C101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12818" y="41548916"/>
            <a:ext cx="29811312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000" dirty="0">
                <a:solidFill>
                  <a:srgbClr val="5C101D"/>
                </a:solidFill>
              </a:rPr>
              <a:t>Great opportunity to interact with the leading scientists in your field!      Chengdu · China  Octoer 20-22, 2023</a:t>
            </a:r>
            <a:endParaRPr lang="zh-CN" altLang="en-US" sz="5000" dirty="0">
              <a:solidFill>
                <a:srgbClr val="5C101D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50" y="4464796"/>
            <a:ext cx="36004500" cy="0"/>
          </a:xfrm>
          <a:prstGeom prst="line">
            <a:avLst/>
          </a:prstGeom>
          <a:ln>
            <a:solidFill>
              <a:srgbClr val="5C10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INRS2023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576580"/>
            <a:ext cx="3025050" cy="3524400"/>
          </a:xfrm>
          <a:prstGeom prst="rect">
            <a:avLst/>
          </a:prstGeom>
        </p:spPr>
      </p:pic>
      <p:pic>
        <p:nvPicPr>
          <p:cNvPr id="3" name="图片 2" descr="APSNR20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420" y="1994535"/>
            <a:ext cx="4957440" cy="2106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7ce25aa1-ef33-4c16-9ff3-e74241279940"/>
  <p:tag name="COMMONDATA" val="eyJoZGlkIjoiMWViZDRmNjk1YWU4ZjNkNTBkZDg0NzE1NmYyOTc2Z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WPS 演示</Application>
  <PresentationFormat>自定义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主题​​</vt:lpstr>
      <vt:lpstr>PowerPoint 演示文稿</vt:lpstr>
    </vt:vector>
  </TitlesOfParts>
  <Company>番茄花园优化纯净版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番茄花园优化纯净版</dc:creator>
  <cp:lastModifiedBy>Victoria Liu</cp:lastModifiedBy>
  <cp:revision>19</cp:revision>
  <cp:lastPrinted>2018-07-17T08:22:00Z</cp:lastPrinted>
  <dcterms:created xsi:type="dcterms:W3CDTF">2018-07-17T02:03:00Z</dcterms:created>
  <dcterms:modified xsi:type="dcterms:W3CDTF">2023-06-17T06:10:37Z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AB52EE433A334F7DB924A1781A80D287_13</vt:lpwstr>
  </property>
  <property fmtid="{D5CDD505-2E9C-101B-9397-08002B2CF9AE}" pid="3" name="KSOProductBuildVer">
    <vt:lpwstr>2052-11.1.0.14177</vt:lpwstr>
  </property>
</Properties>
</file>